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Lora"/>
      <p:regular r:id="rId16"/>
    </p:embeddedFon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03452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Mobile Phone Price Prediction System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517707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Mobile Phone Price Prediction System provides a quick and accurate way to estimate the value of mobile phones, empowering both buyers and sellers with real-time price insights.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217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 to the application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5800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45369" y="3158252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05800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905488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application is designed with an intuitive and easy-to-use interface for seamless navigation.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05800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4870132" y="3158252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05800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Machine Learning Integration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905488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application leverages machine learning to analyze data and provide accurate price predictions.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94610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1012865" y="6046351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946100"/>
            <a:ext cx="343221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Price Estimates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44163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receive instant price predictions based on the provided phone specifications.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6443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Why this project?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227421"/>
            <a:ext cx="3614618" cy="2858214"/>
          </a:xfrm>
          <a:prstGeom prst="roundRect">
            <a:avLst>
              <a:gd name="adj" fmla="val 1256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466737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Transparency and Fairness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14224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Accurate price information promotes transparency and fairness in the mobile phone market.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227421"/>
            <a:ext cx="3614618" cy="2858214"/>
          </a:xfrm>
          <a:prstGeom prst="roundRect">
            <a:avLst>
              <a:gd name="adj" fmla="val 1256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466737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Informed Decision-Making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314224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Empowers buyers and sellers to make informed decisions regarding mobile phone purchases and sales.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324951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564267"/>
            <a:ext cx="363319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Efficiency and Convenience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6059805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application provides a convenient and efficient way to estimate mobile phone prices.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354" y="579358"/>
            <a:ext cx="7549872" cy="619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Visualization and Cleaning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354" y="1620441"/>
            <a:ext cx="6419850" cy="3967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7354" y="5851446"/>
            <a:ext cx="2478643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Preparation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37354" y="6287572"/>
            <a:ext cx="6419850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begins by gathering raw data about mobile phones from various sources.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7354" y="7088267"/>
            <a:ext cx="6419850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data is then cleaned and preprocessed to remove inconsistencies, missing values, and irrelevant information.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196" y="1620441"/>
            <a:ext cx="6419850" cy="39677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73196" y="5851446"/>
            <a:ext cx="2860238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Machine Learning Model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473196" y="6287572"/>
            <a:ext cx="6419850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machine learning model is trained on the cleaned data to learn the relationships between phone features and their corresponding prices.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473196" y="7088267"/>
            <a:ext cx="6419850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model uses various algorithms to identify patterns and create a prediction model that can accurately estimate phone prices.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437" y="503992"/>
            <a:ext cx="7863126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Combining machine learning and user-friendly interface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903446" y="1854994"/>
            <a:ext cx="22860" cy="5870615"/>
          </a:xfrm>
          <a:prstGeom prst="roundRect">
            <a:avLst>
              <a:gd name="adj" fmla="val 120084"/>
            </a:avLst>
          </a:prstGeom>
          <a:solidFill>
            <a:srgbClr val="5D606B"/>
          </a:solidFill>
          <a:ln/>
        </p:spPr>
      </p:sp>
      <p:sp>
        <p:nvSpPr>
          <p:cNvPr id="5" name="Shape 2"/>
          <p:cNvSpPr/>
          <p:nvPr/>
        </p:nvSpPr>
        <p:spPr>
          <a:xfrm>
            <a:off x="1097875" y="2255282"/>
            <a:ext cx="640437" cy="22860"/>
          </a:xfrm>
          <a:prstGeom prst="roundRect">
            <a:avLst>
              <a:gd name="adj" fmla="val 120084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709017" y="2060853"/>
            <a:ext cx="411718" cy="41171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867847" y="2137529"/>
            <a:ext cx="94059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921312" y="2037993"/>
            <a:ext cx="2834045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Collection and Analysis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921312" y="2416850"/>
            <a:ext cx="6582251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large dataset of mobile phone specifications and prices is used to train the machine learning model.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097875" y="3768685"/>
            <a:ext cx="640437" cy="22860"/>
          </a:xfrm>
          <a:prstGeom prst="roundRect">
            <a:avLst>
              <a:gd name="adj" fmla="val 120084"/>
            </a:avLst>
          </a:prstGeom>
          <a:solidFill>
            <a:srgbClr val="5D606B"/>
          </a:solidFill>
          <a:ln/>
        </p:spPr>
      </p:sp>
      <p:sp>
        <p:nvSpPr>
          <p:cNvPr id="11" name="Shape 8"/>
          <p:cNvSpPr/>
          <p:nvPr/>
        </p:nvSpPr>
        <p:spPr>
          <a:xfrm>
            <a:off x="709017" y="3574256"/>
            <a:ext cx="411718" cy="41171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845463" y="3650933"/>
            <a:ext cx="138708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921312" y="3551396"/>
            <a:ext cx="2153007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Training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921312" y="3930253"/>
            <a:ext cx="6582251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machine learning model learns the relationships between phone specifications and their corresponding prices.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097875" y="5282089"/>
            <a:ext cx="640437" cy="22860"/>
          </a:xfrm>
          <a:prstGeom prst="roundRect">
            <a:avLst>
              <a:gd name="adj" fmla="val 120084"/>
            </a:avLst>
          </a:prstGeom>
          <a:solidFill>
            <a:srgbClr val="5D606B"/>
          </a:solidFill>
          <a:ln/>
        </p:spPr>
      </p:sp>
      <p:sp>
        <p:nvSpPr>
          <p:cNvPr id="16" name="Shape 13"/>
          <p:cNvSpPr/>
          <p:nvPr/>
        </p:nvSpPr>
        <p:spPr>
          <a:xfrm>
            <a:off x="709017" y="5087660"/>
            <a:ext cx="411718" cy="41171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842843" y="5164336"/>
            <a:ext cx="143947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921312" y="5064800"/>
            <a:ext cx="2823924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Interface Development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921312" y="5443657"/>
            <a:ext cx="6582251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 intuitive and user-friendly interface is created to enable users to input phone details.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1097875" y="6795492"/>
            <a:ext cx="640437" cy="22860"/>
          </a:xfrm>
          <a:prstGeom prst="roundRect">
            <a:avLst>
              <a:gd name="adj" fmla="val 120084"/>
            </a:avLst>
          </a:prstGeom>
          <a:solidFill>
            <a:srgbClr val="5D606B"/>
          </a:solidFill>
          <a:ln/>
        </p:spPr>
      </p:sp>
      <p:sp>
        <p:nvSpPr>
          <p:cNvPr id="21" name="Shape 18"/>
          <p:cNvSpPr/>
          <p:nvPr/>
        </p:nvSpPr>
        <p:spPr>
          <a:xfrm>
            <a:off x="709017" y="6601063"/>
            <a:ext cx="411718" cy="41171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22" name="Text 19"/>
          <p:cNvSpPr/>
          <p:nvPr/>
        </p:nvSpPr>
        <p:spPr>
          <a:xfrm>
            <a:off x="844868" y="6677739"/>
            <a:ext cx="140018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1921312" y="6578203"/>
            <a:ext cx="3000613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Prediction System Integration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1921312" y="6957060"/>
            <a:ext cx="6582251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trained machine learning model is integrated into the application to provide real-time price estimates.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0422" y="641509"/>
            <a:ext cx="7655957" cy="1250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inputs and prediction model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30422" y="2210753"/>
            <a:ext cx="7655957" cy="5377339"/>
          </a:xfrm>
          <a:prstGeom prst="roundRect">
            <a:avLst>
              <a:gd name="adj" fmla="val 59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38042" y="2218373"/>
            <a:ext cx="7640717" cy="6103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50568" y="2353508"/>
            <a:ext cx="3391495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Input Data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274737" y="2353508"/>
            <a:ext cx="3391495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Description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38042" y="2828687"/>
            <a:ext cx="7640717" cy="9503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50568" y="2963823"/>
            <a:ext cx="3391495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Brand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274737" y="2963823"/>
            <a:ext cx="3391495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manufacturer of the mobile phone (e.g., Apple, Samsung, Google)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38042" y="3779044"/>
            <a:ext cx="7640717" cy="9503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50568" y="3914180"/>
            <a:ext cx="3391495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Memory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274737" y="3914180"/>
            <a:ext cx="3391495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amount of RAM available for processing (e.g., 4GB, 6GB, 8GB)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238042" y="4729401"/>
            <a:ext cx="7640717" cy="9503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50568" y="4864537"/>
            <a:ext cx="3391495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Storage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0274737" y="4864537"/>
            <a:ext cx="3391495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amount of internal storage for data (e.g., 64GB, 128GB, 256GB)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6238042" y="5679758"/>
            <a:ext cx="7640717" cy="9503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50568" y="5814893"/>
            <a:ext cx="3391495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Rating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0274737" y="5814893"/>
            <a:ext cx="3391495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average user rating for the phone (e.g., 4.5 stars, 3 stars)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6238042" y="6630114"/>
            <a:ext cx="7640717" cy="9503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450568" y="6765250"/>
            <a:ext cx="3391495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Original Price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10274737" y="6765250"/>
            <a:ext cx="3391495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original retail price of the phone (e.g., $500, $1000)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988" y="2799517"/>
            <a:ext cx="4924306" cy="26304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6765" y="796885"/>
            <a:ext cx="7570470" cy="1322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Intuitive Graphical User Interface (GUI)</a:t>
            </a:r>
            <a:endParaRPr lang="en-US" sz="41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" y="2456378"/>
            <a:ext cx="561975" cy="56197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86765" y="3243143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 Fields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786765" y="3708440"/>
            <a:ext cx="361664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enter the phone specifications into clearly labeled input fields.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593" y="2456378"/>
            <a:ext cx="561975" cy="56197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740593" y="3243143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Prediction Button</a:t>
            </a: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4740593" y="3708440"/>
            <a:ext cx="361664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Clicking the prediction button triggers the machine learning model.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65" y="5101947"/>
            <a:ext cx="561975" cy="56197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86765" y="5888712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Prediction Results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786765" y="6354008"/>
            <a:ext cx="361664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estimated price is displayed in a clear and concise format.</a:t>
            </a:r>
            <a:endParaRPr lang="en-US" sz="17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593" y="5101947"/>
            <a:ext cx="561975" cy="5619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4740593" y="5888712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 Insights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4740593" y="6354008"/>
            <a:ext cx="3616643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Graphs and charts may be used to visualize price trends and comparisons.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22420"/>
            <a:ext cx="79232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Benefits for buyers and sellers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45461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45369" y="5554861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454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Buyer Confidence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5950148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Buyers can feel confident that they are getting a fair price for their desired phone.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45461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5414248" y="5554861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5454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Seller Profitability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13609" y="5950148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Sellers can maximize their profits by pricing their phones competitively.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45461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9808964" y="5554861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5454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Market Transparency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1658" y="5950148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application promotes a more transparent and informed mobile phone market for all.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6562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1286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appreciate your interest in our mobile phone price prediction system.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7808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hope you find this application useful for your needs.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2024-12-02T16:44:58Z</dcterms:created>
  <dcterms:modified xsi:type="dcterms:W3CDTF">2024-12-02T16:44:58Z</dcterms:modified>
</cp:coreProperties>
</file>